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9674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6444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284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8536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33028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66116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728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663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1348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1762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172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762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74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867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5794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537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40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78E9B-8BBC-4997-B876-3641F6884A2E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B6CA6-F9CE-4E17-B183-DA7093141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4011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ru-RU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Игра "Подбери пароль</a:t>
            </a:r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"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anchor="b">
            <a:normAutofit/>
          </a:bodyPr>
          <a:lstStyle/>
          <a:p>
            <a:r>
              <a:rPr lang="ru-RU" sz="1800" cap="none" dirty="0">
                <a:solidFill>
                  <a:schemeClr val="tx2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В</a:t>
            </a:r>
            <a:r>
              <a:rPr lang="ru-RU" sz="1800" cap="none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ыполнил: </a:t>
            </a:r>
            <a:r>
              <a:rPr lang="ru-RU" sz="1800" cap="none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О</a:t>
            </a:r>
            <a:r>
              <a:rPr lang="ru-RU" sz="1800" cap="none" dirty="0" err="1" smtClean="0">
                <a:solidFill>
                  <a:schemeClr val="tx2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лександр</a:t>
            </a:r>
            <a:r>
              <a:rPr lang="ru-RU" sz="1800" cap="none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 Кушниренко, </a:t>
            </a:r>
            <a:r>
              <a:rPr lang="en-US" sz="1800" cap="none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JKTV23</a:t>
            </a:r>
            <a:endParaRPr lang="ru-RU" sz="1800" cap="none" dirty="0">
              <a:solidFill>
                <a:schemeClr val="tx2">
                  <a:lumMod val="20000"/>
                  <a:lumOff val="80000"/>
                </a:schemeClr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87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956732"/>
          </a:xfrm>
        </p:spPr>
        <p:txBody>
          <a:bodyPr anchor="ctr"/>
          <a:lstStyle/>
          <a:p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решение: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7107238" y="1349704"/>
            <a:ext cx="3856037" cy="5220429"/>
          </a:xfrm>
        </p:spPr>
        <p:txBody>
          <a:bodyPr>
            <a:normAutofit lnSpcReduction="10000"/>
          </a:bodyPr>
          <a:lstStyle/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Основные игровые функции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check_code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–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функция проверки результата хода игрока. Принимает список из 4-х цифр отображаемых в данный момент на счетчиках, проверяет соответствие комбинации загаданной, уменьшает переменную оставшихся попыток на 1 и возвращает список словарей в который записано какого цвета каждое число из проверенной комбинации.</a:t>
            </a:r>
            <a:endParaRPr lang="en-US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reset –</a:t>
            </a:r>
            <a:r>
              <a:rPr lang="ru-RU" dirty="0" smtClean="0">
                <a:solidFill>
                  <a:schemeClr val="tx1">
                    <a:lumMod val="95000"/>
                  </a:schemeClr>
                </a:solidFill>
              </a:rPr>
              <a:t> функция возвращает все переменные к значения по умолчанию и загадывает «новый код». Необходима для начала новой игры.</a:t>
            </a:r>
            <a:endParaRPr lang="en-US" dirty="0" smtClean="0">
              <a:solidFill>
                <a:schemeClr val="tx1">
                  <a:lumMod val="95000"/>
                </a:schemeClr>
              </a:solidFill>
            </a:endParaRPr>
          </a:p>
          <a:p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705" y="1349705"/>
            <a:ext cx="4848902" cy="522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309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00680" y="0"/>
            <a:ext cx="9905998" cy="1413932"/>
          </a:xfrm>
        </p:spPr>
        <p:txBody>
          <a:bodyPr anchor="ctr"/>
          <a:lstStyle/>
          <a:p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решение: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Текст 2"/>
          <p:cNvSpPr>
            <a:spLocks noGrp="1"/>
          </p:cNvSpPr>
          <p:nvPr>
            <p:ph idx="1"/>
          </p:nvPr>
        </p:nvSpPr>
        <p:spPr>
          <a:xfrm>
            <a:off x="973667" y="1413932"/>
            <a:ext cx="4182533" cy="47262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Функции </a:t>
            </a:r>
            <a:r>
              <a:rPr lang="en-US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index</a:t>
            </a: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и </a:t>
            </a:r>
            <a:r>
              <a:rPr lang="et-EE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start</a:t>
            </a:r>
            <a:r>
              <a:rPr lang="en-US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не нуждаются в особом представлении т.к. единственное, что они делают это отображают </a:t>
            </a:r>
            <a:r>
              <a:rPr lang="en-US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HTML </a:t>
            </a: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шаблоны </a:t>
            </a:r>
            <a:r>
              <a:rPr lang="en-US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index.html </a:t>
            </a: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и </a:t>
            </a:r>
            <a:r>
              <a:rPr lang="en-US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start.html</a:t>
            </a: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.</a:t>
            </a:r>
            <a:endParaRPr lang="en-US" sz="1600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Функции </a:t>
            </a:r>
            <a:r>
              <a:rPr lang="en-US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increment</a:t>
            </a: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и</a:t>
            </a:r>
            <a:r>
              <a:rPr lang="en-US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decrement</a:t>
            </a: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служат для работы «счетчиков». При нажатии на стрелку вверх функция </a:t>
            </a:r>
            <a:r>
              <a:rPr lang="en-US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increment</a:t>
            </a: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прибавляет 1 к текущему значению, при нажатии на стрелку вниз - </a:t>
            </a:r>
            <a:r>
              <a:rPr lang="en-US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decrement</a:t>
            </a:r>
            <a:r>
              <a:rPr lang="ru-RU" sz="160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отнимает 1. Прибавление и отнимание происходит циклично.</a:t>
            </a:r>
          </a:p>
          <a:p>
            <a:pPr marL="0" indent="0">
              <a:buNone/>
            </a:pPr>
            <a:r>
              <a:rPr lang="ru-RU" sz="1600" dirty="0" smtClean="0">
                <a:solidFill>
                  <a:schemeClr val="tx1">
                    <a:lumMod val="95000"/>
                  </a:schemeClr>
                </a:solidFill>
              </a:rPr>
              <a:t>Функция </a:t>
            </a:r>
            <a:r>
              <a:rPr lang="en-US" sz="1600" dirty="0" err="1" smtClean="0">
                <a:solidFill>
                  <a:schemeClr val="tx1">
                    <a:lumMod val="95000"/>
                  </a:schemeClr>
                </a:solidFill>
              </a:rPr>
              <a:t>result_user</a:t>
            </a:r>
            <a:r>
              <a:rPr lang="ru-RU" sz="1600" dirty="0" smtClean="0">
                <a:solidFill>
                  <a:schemeClr val="tx1">
                    <a:lumMod val="95000"/>
                  </a:schemeClr>
                </a:solidFill>
              </a:rPr>
              <a:t> запускает проверку введенного значения  и проверяет результат игры (выиграл игрок или проиграл)</a:t>
            </a:r>
            <a:endParaRPr lang="en-US" sz="1600" dirty="0" smtClean="0">
              <a:solidFill>
                <a:schemeClr val="tx1">
                  <a:lumMod val="95000"/>
                </a:schemeClr>
              </a:solidFill>
            </a:endParaRPr>
          </a:p>
          <a:p>
            <a:endParaRPr lang="ru-RU" sz="16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932" y="1413932"/>
            <a:ext cx="6739467" cy="408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07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algn="ctr"/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Спасибо за внимание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32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Задача: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Создать игру для одного игрока. </a:t>
            </a:r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Цель игры подобрать 4-х </a:t>
            </a:r>
            <a:r>
              <a:rPr lang="ru-RU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значный</a:t>
            </a:r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код, загаданный компьютером.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14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Геймплей</a:t>
            </a:r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Компьютер загадывается случайный код из 4-х неповторяющихся цифр от 0 до 9. Игроку за 6 попыток нужно угадать правильную комбинацию этих цифр. Каждый ход игрок вводит любую комбинацию из 4-х цифр и нажимает на кнопку "Разблокировать". После проводится проверка правильности комбинации и игроку предоставляется ответ в виде введенной комбинации, в которой каждая цифра имеет специальный цвет.</a:t>
            </a:r>
          </a:p>
          <a:p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Красный. Цифры нет в комбинации.</a:t>
            </a:r>
          </a:p>
          <a:p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Оранжевый. Цифра присутствует в комбинации, но стоит на не правильном месте.</a:t>
            </a:r>
          </a:p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Зеленый</a:t>
            </a:r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. Цифра угадана и имеет верную позицию в комбинации.</a:t>
            </a:r>
          </a:p>
          <a:p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Если игрок в течении 6 попыток угадывает всю комбинацию, он получает сообщение "Доступ разрешен". Это означает, что код угадан и он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выиграл. </a:t>
            </a:r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Если за 6 попыток комбинация не разгадана, игрок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видит </a:t>
            </a:r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сообщение "Устройство заблокировано".</a:t>
            </a:r>
          </a:p>
        </p:txBody>
      </p:sp>
    </p:spTree>
    <p:extLst>
      <p:ext uri="{BB962C8B-B14F-4D97-AF65-F5344CB8AC3E}">
        <p14:creationId xmlns:p14="http://schemas.microsoft.com/office/powerpoint/2010/main" val="762411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РЕЗУЛЬТАТ: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Guess_the_password_Gameplay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3" r="20344" b="24060"/>
          <a:stretch/>
        </p:blipFill>
        <p:spPr>
          <a:xfrm>
            <a:off x="1490133" y="1800989"/>
            <a:ext cx="8365067" cy="4375484"/>
          </a:xfrm>
        </p:spPr>
      </p:pic>
    </p:spTree>
    <p:extLst>
      <p:ext uri="{BB962C8B-B14F-4D97-AF65-F5344CB8AC3E}">
        <p14:creationId xmlns:p14="http://schemas.microsoft.com/office/powerpoint/2010/main" val="388097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Инструменты: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Весь код игры написан на языке программирования 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ython.</a:t>
            </a:r>
            <a:endParaRPr lang="ru-RU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Для визуального отображения и создания интерфейса использовался </a:t>
            </a:r>
            <a:r>
              <a:rPr lang="ru-RU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фреймворк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Flask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,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шаблоны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Jinja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, HTML5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и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CSS3</a:t>
            </a:r>
            <a:r>
              <a:rPr lang="ru-RU" dirty="0">
                <a:solidFill>
                  <a:schemeClr val="bg1">
                    <a:lumMod val="85000"/>
                    <a:lumOff val="15000"/>
                  </a:schemeClr>
                </a:solidFill>
              </a:rPr>
              <a:t>.</a:t>
            </a:r>
            <a:endParaRPr lang="en-US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003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решение: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1023" y="2398470"/>
            <a:ext cx="3997776" cy="3243746"/>
          </a:xfrm>
          <a:prstGeom prst="rect">
            <a:avLst/>
          </a:prstGeom>
        </p:spPr>
      </p:pic>
      <p:sp>
        <p:nvSpPr>
          <p:cNvPr id="5" name="Текст 4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Для начала была создана структура проекта: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Основной файл 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python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(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game.py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)</a:t>
            </a:r>
            <a:endParaRPr lang="en-US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Папка с шаблонами 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HTML (index.html –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заглавный экран; 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start.html –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страница на которой проходит вся игра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; over.html –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экран поражения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; win.html –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победный экран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)</a:t>
            </a:r>
            <a:endParaRPr lang="ru-RU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Папка с файлами 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CSS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и изображениями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013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решение: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Текст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HTML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шаблоны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index.html, over.html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и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win.html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не требуют дополнительного рассмотрения. В них содержится только по одной кнопке, так или иначе, служащей для старта игры.</a:t>
            </a:r>
          </a:p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В шаблоне 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start.html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значительно больше кода, используются шаблоны </a:t>
            </a:r>
            <a:r>
              <a:rPr lang="en-US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jinja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. 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914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решение: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05431" y="1868632"/>
            <a:ext cx="5144218" cy="1695687"/>
          </a:xfrm>
          <a:prstGeom prst="rect">
            <a:avLst/>
          </a:prstGeo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933981"/>
          </a:xfrm>
        </p:spPr>
        <p:txBody>
          <a:bodyPr>
            <a:normAutofit lnSpcReduction="10000"/>
          </a:bodyPr>
          <a:lstStyle/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Цикл 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for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в 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start.html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служит для вывода каждого результата ответа игрока.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853" y="3920067"/>
            <a:ext cx="6062905" cy="2161035"/>
          </a:xfrm>
          <a:prstGeom prst="rect">
            <a:avLst/>
          </a:prstGeom>
        </p:spPr>
      </p:pic>
      <p:sp>
        <p:nvSpPr>
          <p:cNvPr id="9" name="Текст 3"/>
          <p:cNvSpPr txBox="1">
            <a:spLocks/>
          </p:cNvSpPr>
          <p:nvPr/>
        </p:nvSpPr>
        <p:spPr>
          <a:xfrm>
            <a:off x="1146705" y="4538415"/>
            <a:ext cx="3856037" cy="933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С помощью шаблона </a:t>
            </a:r>
            <a:r>
              <a:rPr lang="en-US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jinja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в 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start.html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передается кол-во оставшихся попыток и значение в «счетчике»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402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ru-RU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решение: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6705" y="1775353"/>
            <a:ext cx="6160028" cy="4024314"/>
          </a:xfrm>
        </p:spPr>
        <p:txBody>
          <a:bodyPr>
            <a:normAutofit fontScale="92500"/>
          </a:bodyPr>
          <a:lstStyle/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Перед начало написания кода были импортированы обязательные библиотеки необходимые для решения данного проекта: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t-EE" dirty="0">
                <a:solidFill>
                  <a:schemeClr val="bg1">
                    <a:lumMod val="85000"/>
                    <a:lumOff val="15000"/>
                  </a:schemeClr>
                </a:solidFill>
              </a:rPr>
              <a:t>F</a:t>
            </a:r>
            <a:r>
              <a:rPr lang="et-EE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t-EE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Random</a:t>
            </a:r>
            <a:endParaRPr lang="ru-RU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Созданы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переменные: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code –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генерирует список из случайных, неповторяющихся 4-х цифр от 0 до 9</a:t>
            </a:r>
            <a:endParaRPr lang="en-US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counters –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значения «счетчиков»</a:t>
            </a:r>
            <a:endParaRPr lang="en-US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result –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список словарей с результатами каждого хода игрока</a:t>
            </a:r>
            <a:endParaRPr lang="en-US" dirty="0" smtClean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move_counter</a:t>
            </a:r>
            <a:r>
              <a:rPr lang="en-US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–</a:t>
            </a:r>
            <a:r>
              <a:rPr lang="ru-RU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число оставшихся попыток</a:t>
            </a:r>
            <a:endParaRPr lang="ru-RU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8098" y="2249485"/>
            <a:ext cx="4077269" cy="21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8034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78</TotalTime>
  <Words>532</Words>
  <Application>Microsoft Office PowerPoint</Application>
  <PresentationFormat>Широкоэкранный</PresentationFormat>
  <Paragraphs>43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Bookman Old Style</vt:lpstr>
      <vt:lpstr>Trebuchet MS</vt:lpstr>
      <vt:lpstr>Tw Cen MT</vt:lpstr>
      <vt:lpstr>Контур</vt:lpstr>
      <vt:lpstr>Игра "Подбери пароль"</vt:lpstr>
      <vt:lpstr>Задача:</vt:lpstr>
      <vt:lpstr>Геймплей:</vt:lpstr>
      <vt:lpstr>РЕЗУЛЬТАТ:</vt:lpstr>
      <vt:lpstr>Инструменты:</vt:lpstr>
      <vt:lpstr>решение:</vt:lpstr>
      <vt:lpstr>решение:</vt:lpstr>
      <vt:lpstr>решение:</vt:lpstr>
      <vt:lpstr>решение:</vt:lpstr>
      <vt:lpstr>решение:</vt:lpstr>
      <vt:lpstr>решение: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"Подбери пароль"</dc:title>
  <dc:creator>Intel</dc:creator>
  <cp:lastModifiedBy>Intel</cp:lastModifiedBy>
  <cp:revision>9</cp:revision>
  <dcterms:created xsi:type="dcterms:W3CDTF">2024-03-22T05:56:53Z</dcterms:created>
  <dcterms:modified xsi:type="dcterms:W3CDTF">2024-03-22T07:15:14Z</dcterms:modified>
</cp:coreProperties>
</file>

<file path=docProps/thumbnail.jpeg>
</file>